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70" r:id="rId11"/>
    <p:sldId id="268" r:id="rId12"/>
    <p:sldId id="269" r:id="rId13"/>
    <p:sldId id="271" r:id="rId14"/>
    <p:sldId id="272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OPTIMISER UNE ACTIVITE DE MG SECTEUR1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C90556-C7D0-4C60-B439-B56338EA2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5490" y="4513045"/>
            <a:ext cx="9448800" cy="685800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Serge CONTARD, MG Narbonne</a:t>
            </a:r>
          </a:p>
        </p:txBody>
      </p:sp>
    </p:spTree>
    <p:extLst>
      <p:ext uri="{BB962C8B-B14F-4D97-AF65-F5344CB8AC3E}">
        <p14:creationId xmlns:p14="http://schemas.microsoft.com/office/powerpoint/2010/main" val="1287274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2110" y="580195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FRAIS DU PRATICIEN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942110" y="2253673"/>
            <a:ext cx="99660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BILAN TOTAL : </a:t>
            </a:r>
          </a:p>
          <a:p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Frais entre 30 et 40% du CA : bon résultat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Frais entre 40 et 50 % du CA : revoir le loyer et le personnel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Frais au-delà de 50% du CA : revoir le loyer et le personnel. Partez en formation +++</a:t>
            </a:r>
          </a:p>
          <a:p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5253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343" y="506305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RECETTES DU PRATICIEN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917789" y="1361983"/>
            <a:ext cx="996603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92D050"/>
                </a:solidFill>
              </a:rPr>
              <a:t>Pourcentage Visite / Consultation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Visite coûteuse en temps, peu génératrice de recettes. Limiter à 500/an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92D050"/>
                </a:solidFill>
              </a:rPr>
              <a:t>Activité en maison de retraite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Visites à conserver si plus de 5 patients par EHPAD. A abandonner en dessous.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92D050"/>
                </a:solidFill>
              </a:rPr>
              <a:t>Activités en établissement public :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Voir le rapport temps passé / rémunération. Et limiter ou supprimer.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92D050"/>
                </a:solidFill>
              </a:rPr>
              <a:t>Activité au cabinet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Développer +++ avec des C courts. Aucun acte gratuit. Activité sans RV sauf plage horaire étroite. Objectif : plus de 6000 C/an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92D050"/>
                </a:solidFill>
              </a:rPr>
              <a:t>Activités annexes</a:t>
            </a: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7894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931177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RECETTES DU PRATICIEN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1094127" y="1786855"/>
            <a:ext cx="976283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92D050"/>
                </a:solidFill>
              </a:rPr>
              <a:t>OBJECTIF 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Atteindre un CA de 160000€ par an sur C+V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Atteindre un CA total de 180000€ par an toutes recettes confondues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Atteindre un BNC de 80000€ par an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92D050"/>
                </a:solidFill>
              </a:rPr>
              <a:t>VOTRE SITUATION ACTUELLE : 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 Total &gt; 180000 € par an :  Conserver le rythme. Réduisez vos frais. Prenez du temps libre et réduisez votre activité. 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 total entre 140000 et 180000€ : Revoir tous les points pour monter votre CA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 en dessous de 140000€ : Revoir votre lieu d’installation. </a:t>
            </a: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5459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931177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L’ORGANISATION DU CABINET 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1065403" y="2332139"/>
            <a:ext cx="96641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OBJECTIF :  Adapter votre activité aux contraintes « extérieures »</a:t>
            </a:r>
          </a:p>
          <a:p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Faire des actes courts, répétitifs : C entre 10 et 12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Un C = une seule pathologie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Refuser toute ordonnance renouvelable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Aucun acte gratuit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Jamais d’avis téléphonique, y compris pour commenter un ex. complémentaire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Les demandes de certificats sont différées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Tout certificat est payant</a:t>
            </a:r>
          </a:p>
          <a:p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3875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931177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L’ORGANISATION DU CABINET 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1057014" y="2466363"/>
            <a:ext cx="96641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rgbClr val="92D050"/>
                </a:solidFill>
              </a:rPr>
              <a:t>OBJECTIF :  </a:t>
            </a:r>
            <a:r>
              <a:rPr lang="fr-FR" dirty="0">
                <a:solidFill>
                  <a:srgbClr val="92D050"/>
                </a:solidFill>
              </a:rPr>
              <a:t>Adapter votre activité aux contraintes « extérieures »</a:t>
            </a:r>
          </a:p>
          <a:p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Activité de consultation sans rendez vous à 80%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Quelques plages de RV très ciblées, type 2H deux matins par semaine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Secrétariat téléphonique ou prise de RV par internet : frais limités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Transfert téléphonique permanent vers ce secrétariat téléphonique &gt;&gt; jamais d’avis téléphoniques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Usage d’</a:t>
            </a:r>
            <a:r>
              <a:rPr lang="fr-F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Apycript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pour biologie et pour la réception des courriers des correspondants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Bien sélectionner les activités </a:t>
            </a:r>
            <a:r>
              <a:rPr lang="fr-FR" b="1">
                <a:solidFill>
                  <a:schemeClr val="accent1">
                    <a:lumMod val="60000"/>
                    <a:lumOff val="40000"/>
                  </a:schemeClr>
                </a:solidFill>
              </a:rPr>
              <a:t>annexes nouvelles</a:t>
            </a:r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1657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8988" y="738003"/>
            <a:ext cx="9448800" cy="2039380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CONCLUSION </a:t>
            </a: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MG SECTEUR1 = C à 25€</a:t>
            </a:r>
            <a:endParaRPr lang="fr-FR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6403C3EC-EC8E-4F56-A6EE-200FF9604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59909" y="7246833"/>
            <a:ext cx="3328483" cy="40998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B563AD5-1553-4642-805B-65CC5DC7E143}"/>
              </a:ext>
            </a:extLst>
          </p:cNvPr>
          <p:cNvSpPr txBox="1"/>
          <p:nvPr/>
        </p:nvSpPr>
        <p:spPr>
          <a:xfrm>
            <a:off x="709301" y="3085032"/>
            <a:ext cx="964820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En résumé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Réduire les frais de cabinet en dessous de 40% du 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Pas de secrétariat physique, un secrétariat téléphonique a minima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Revoir le local pro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Réduire +++ les visites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Augmenter le nombre de consultations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Partir en congrès-vacances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rgbClr val="92D050"/>
                </a:solidFill>
              </a:rPr>
              <a:t>Objectif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Atteindre un CA de 160000€, 180000€ avec les rémunérations dites annexes.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Atteindre un BNC de plus de 80000€ par 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Rendez vous dans deux ans avec vos 2035 des dernières années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812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PRECISION </a:t>
            </a: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MG SECTEUR1 = C à 25€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C90556-C7D0-4C60-B439-B56338EA2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5490" y="4513045"/>
            <a:ext cx="9448800" cy="685800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Serge CONTARD, MG Narbonne</a:t>
            </a:r>
          </a:p>
        </p:txBody>
      </p:sp>
    </p:spTree>
    <p:extLst>
      <p:ext uri="{BB962C8B-B14F-4D97-AF65-F5344CB8AC3E}">
        <p14:creationId xmlns:p14="http://schemas.microsoft.com/office/powerpoint/2010/main" val="74324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174" y="2214693"/>
            <a:ext cx="10174448" cy="2617365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FRAIS DU PRATICIEN</a:t>
            </a: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RECETTES DU PRATICIEN</a:t>
            </a: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L’ORGANISATION DU CABINET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000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931177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FRAIS DU PRATICIEN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942110" y="2253673"/>
            <a:ext cx="99660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URSAFF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CARMF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LOCAUX PROFESSIONNELS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FRAIS DE VEHICULE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FRAIS DE 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FRAIS DE PERSONNEL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6955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931177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FRAIS DU PRATICIEN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942110" y="2253673"/>
            <a:ext cx="99660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URSAFF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dirty="0"/>
              <a:t> 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Frais immuables, calculés sur N-2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Augmentent chaque fois que le C augmente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Incluent CSG et URPS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038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931177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FRAIS DU PRATICIEN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942110" y="2253673"/>
            <a:ext cx="99660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CARMF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Basés sur N-2 d’où l’impression qu’en début ce carrière, on paie peu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Redoutable car la cotisation de l’année de cessation d’activité est calculée sur N-2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Immuable aussi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673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931177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FRAIS DU PRATICIEN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942110" y="2253673"/>
            <a:ext cx="99660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LOCAUX PROFESSIONNELS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Local professionnel 50m² pour un MG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Loyer mensuel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Sous location 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Changer de lieu d’exercice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Normes d’habitabilité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750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931177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FRAIS DU PRATICIEN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1149334" y="2189018"/>
            <a:ext cx="99660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FRAIS DE VEHICULE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Frais de véhicule plafonnés à 18000€ par véhicule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fr-F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Kilométres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au réel : </a:t>
            </a:r>
            <a:r>
              <a:rPr lang="fr-FR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baréme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mais volume peu contrôlé </a:t>
            </a:r>
          </a:p>
          <a:p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65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9ACAC-D7F5-4A04-91AB-6731F9A27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931177"/>
            <a:ext cx="10570129" cy="855678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LES FRAIS DU PRATICIEN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D8861F-0A40-452B-ABE7-ED81E76A251D}"/>
              </a:ext>
            </a:extLst>
          </p:cNvPr>
          <p:cNvSpPr txBox="1"/>
          <p:nvPr/>
        </p:nvSpPr>
        <p:spPr>
          <a:xfrm>
            <a:off x="942110" y="2253673"/>
            <a:ext cx="99660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FRAIS DE PERSONNEL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Frais de secrétariat : pas de secrétariat physique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Frais de ménage</a:t>
            </a:r>
          </a:p>
          <a:p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Autres personnel 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3887689"/>
      </p:ext>
    </p:extLst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473</Words>
  <Application>Microsoft Office PowerPoint</Application>
  <PresentationFormat>Grand écran</PresentationFormat>
  <Paragraphs>166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Traînée de condensation</vt:lpstr>
      <vt:lpstr>OPTIMISER UNE ACTIVITE DE MG SECTEUR1</vt:lpstr>
      <vt:lpstr>PRECISION  MG SECTEUR1 = C à 25€</vt:lpstr>
      <vt:lpstr>LES FRAIS DU PRATICIEN LES RECETTES DU PRATICIEN L’ORGANISATION DU CABINET</vt:lpstr>
      <vt:lpstr>               LES FRAIS DU PRATICIEN</vt:lpstr>
      <vt:lpstr>               LES FRAIS DU PRATICIEN</vt:lpstr>
      <vt:lpstr>               LES FRAIS DU PRATICIEN</vt:lpstr>
      <vt:lpstr>               LES FRAIS DU PRATICIEN</vt:lpstr>
      <vt:lpstr>               LES FRAIS DU PRATICIEN</vt:lpstr>
      <vt:lpstr>               LES FRAIS DU PRATICIEN</vt:lpstr>
      <vt:lpstr>               LES FRAIS DU PRATICIEN</vt:lpstr>
      <vt:lpstr>               LES RECETTES DU PRATICIEN</vt:lpstr>
      <vt:lpstr>               LES RECETTES DU PRATICIEN</vt:lpstr>
      <vt:lpstr>               L’ORGANISATION DU CABINET </vt:lpstr>
      <vt:lpstr>               L’ORGANISATION DU CABINET </vt:lpstr>
      <vt:lpstr>CONCLUSION  MG SECTEUR1 = C à 25€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OPTIMISER UNE ACTIVITE DE MG SECTEUR1</dc:title>
  <dc:creator>Admin</dc:creator>
  <cp:lastModifiedBy>Admin</cp:lastModifiedBy>
  <cp:revision>17</cp:revision>
  <dcterms:created xsi:type="dcterms:W3CDTF">2017-07-30T10:19:12Z</dcterms:created>
  <dcterms:modified xsi:type="dcterms:W3CDTF">2017-08-31T19:46:08Z</dcterms:modified>
</cp:coreProperties>
</file>